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64" r:id="rId2"/>
    <p:sldId id="265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E7"/>
    <a:srgbClr val="0B0FB1"/>
    <a:srgbClr val="297CD7"/>
    <a:srgbClr val="2238DE"/>
    <a:srgbClr val="212BEF"/>
    <a:srgbClr val="FDFDF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890" autoAdjust="0"/>
    <p:restoredTop sz="94660"/>
  </p:normalViewPr>
  <p:slideViewPr>
    <p:cSldViewPr snapToGrid="0">
      <p:cViewPr>
        <p:scale>
          <a:sx n="90" d="100"/>
          <a:sy n="90" d="100"/>
        </p:scale>
        <p:origin x="-996" y="35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B99C9B4-3281-45C9-9440-7A90D55D2244}" type="datetimeFigureOut">
              <a:rPr lang="en-US" smtClean="0"/>
              <a:t>6/15/2015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D83A86A-1003-4D13-AE78-EAE8BB1379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42766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83A86A-1003-4D13-AE78-EAE8BB137927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42046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0C0BE3-3E89-43C4-A053-3016C1149907}" type="datetimeFigureOut">
              <a:rPr lang="en-US" smtClean="0"/>
              <a:t>6/15/2015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FDAE8C-1284-4F79-A42A-EF74757723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40190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0C0BE3-3E89-43C4-A053-3016C1149907}" type="datetimeFigureOut">
              <a:rPr lang="en-US" smtClean="0"/>
              <a:t>6/15/2015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FDAE8C-1284-4F79-A42A-EF74757723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65057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0C0BE3-3E89-43C4-A053-3016C1149907}" type="datetimeFigureOut">
              <a:rPr lang="en-US" smtClean="0"/>
              <a:t>6/15/2015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FDAE8C-1284-4F79-A42A-EF74757723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37969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0C0BE3-3E89-43C4-A053-3016C1149907}" type="datetimeFigureOut">
              <a:rPr lang="en-US" smtClean="0"/>
              <a:t>6/15/2015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FDAE8C-1284-4F79-A42A-EF74757723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98671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0C0BE3-3E89-43C4-A053-3016C1149907}" type="datetimeFigureOut">
              <a:rPr lang="en-US" smtClean="0"/>
              <a:t>6/15/2015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FDAE8C-1284-4F79-A42A-EF74757723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39403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0C0BE3-3E89-43C4-A053-3016C1149907}" type="datetimeFigureOut">
              <a:rPr lang="en-US" smtClean="0"/>
              <a:t>6/15/2015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FDAE8C-1284-4F79-A42A-EF74757723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69401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0C0BE3-3E89-43C4-A053-3016C1149907}" type="datetimeFigureOut">
              <a:rPr lang="en-US" smtClean="0"/>
              <a:t>6/15/2015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FDAE8C-1284-4F79-A42A-EF74757723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46794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0C0BE3-3E89-43C4-A053-3016C1149907}" type="datetimeFigureOut">
              <a:rPr lang="en-US" smtClean="0"/>
              <a:t>6/15/2015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FDAE8C-1284-4F79-A42A-EF74757723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30720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0C0BE3-3E89-43C4-A053-3016C1149907}" type="datetimeFigureOut">
              <a:rPr lang="en-US" smtClean="0"/>
              <a:t>6/15/2015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FDAE8C-1284-4F79-A42A-EF74757723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25101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0C0BE3-3E89-43C4-A053-3016C1149907}" type="datetimeFigureOut">
              <a:rPr lang="en-US" smtClean="0"/>
              <a:t>6/15/2015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FDAE8C-1284-4F79-A42A-EF74757723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41422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0C0BE3-3E89-43C4-A053-3016C1149907}" type="datetimeFigureOut">
              <a:rPr lang="en-US" smtClean="0"/>
              <a:t>6/15/2015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FDAE8C-1284-4F79-A42A-EF74757723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67600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0C0BE3-3E89-43C4-A053-3016C1149907}" type="datetimeFigureOut">
              <a:rPr lang="en-US" smtClean="0"/>
              <a:t>6/15/2015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FDAE8C-1284-4F79-A42A-EF74757723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51477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776"/>
          <a:stretch/>
        </p:blipFill>
        <p:spPr bwMode="auto">
          <a:xfrm>
            <a:off x="204717" y="691935"/>
            <a:ext cx="8707271" cy="55332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Isosceles Triangle 2"/>
          <p:cNvSpPr/>
          <p:nvPr/>
        </p:nvSpPr>
        <p:spPr>
          <a:xfrm rot="5400000" flipV="1">
            <a:off x="7663063" y="5346118"/>
            <a:ext cx="564321" cy="696035"/>
          </a:xfrm>
          <a:prstGeom prst="triangle">
            <a:avLst/>
          </a:prstGeom>
          <a:gradFill flip="none" rotWithShape="1">
            <a:gsLst>
              <a:gs pos="35000">
                <a:srgbClr val="0B0FB1"/>
              </a:gs>
              <a:gs pos="55000">
                <a:srgbClr val="0B0FB1"/>
              </a:gs>
              <a:gs pos="81000">
                <a:srgbClr val="297CD7"/>
              </a:gs>
              <a:gs pos="97000">
                <a:schemeClr val="accent1">
                  <a:tint val="23500"/>
                  <a:satMod val="160000"/>
                  <a:alpha val="0"/>
                </a:schemeClr>
              </a:gs>
            </a:gsLst>
            <a:lin ang="5400000" scaled="1"/>
            <a:tileRect/>
          </a:gradFill>
          <a:ln>
            <a:solidFill>
              <a:schemeClr val="accent1">
                <a:shade val="50000"/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3" name="Straight Arrow Connector 72"/>
          <p:cNvCxnSpPr/>
          <p:nvPr/>
        </p:nvCxnSpPr>
        <p:spPr>
          <a:xfrm>
            <a:off x="4240710" y="5711178"/>
            <a:ext cx="272769" cy="1994"/>
          </a:xfrm>
          <a:prstGeom prst="straightConnector1">
            <a:avLst/>
          </a:prstGeom>
          <a:ln w="28575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7"/>
          <p:cNvSpPr/>
          <p:nvPr/>
        </p:nvSpPr>
        <p:spPr>
          <a:xfrm>
            <a:off x="7717536" y="3145536"/>
            <a:ext cx="117043" cy="1272845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7242047" y="5010911"/>
            <a:ext cx="299923" cy="102413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Rectangle 77"/>
          <p:cNvSpPr/>
          <p:nvPr/>
        </p:nvSpPr>
        <p:spPr>
          <a:xfrm>
            <a:off x="7372503" y="4923130"/>
            <a:ext cx="147524" cy="86562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9" name="Straight Arrow Connector 78"/>
          <p:cNvCxnSpPr/>
          <p:nvPr/>
        </p:nvCxnSpPr>
        <p:spPr>
          <a:xfrm flipH="1">
            <a:off x="1541721" y="5055503"/>
            <a:ext cx="203882" cy="186348"/>
          </a:xfrm>
          <a:prstGeom prst="straightConnector1">
            <a:avLst/>
          </a:prstGeom>
          <a:ln w="28575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 flipH="1">
            <a:off x="8712044" y="4663258"/>
            <a:ext cx="1239" cy="363138"/>
          </a:xfrm>
          <a:prstGeom prst="line">
            <a:avLst/>
          </a:prstGeom>
          <a:ln w="3175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8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394" y="2291937"/>
            <a:ext cx="715949" cy="11673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93" name="Straight Arrow Connector 92"/>
          <p:cNvCxnSpPr/>
          <p:nvPr/>
        </p:nvCxnSpPr>
        <p:spPr>
          <a:xfrm>
            <a:off x="653143" y="3325091"/>
            <a:ext cx="95002" cy="368135"/>
          </a:xfrm>
          <a:prstGeom prst="straightConnector1">
            <a:avLst/>
          </a:prstGeom>
          <a:ln w="28575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Straight Arrow Connector 95"/>
          <p:cNvCxnSpPr/>
          <p:nvPr/>
        </p:nvCxnSpPr>
        <p:spPr>
          <a:xfrm flipH="1" flipV="1">
            <a:off x="6097578" y="6073692"/>
            <a:ext cx="335491" cy="10442"/>
          </a:xfrm>
          <a:prstGeom prst="straightConnector1">
            <a:avLst/>
          </a:prstGeom>
          <a:ln w="28575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Rectangle 34"/>
          <p:cNvSpPr/>
          <p:nvPr/>
        </p:nvSpPr>
        <p:spPr>
          <a:xfrm>
            <a:off x="6432605" y="5454595"/>
            <a:ext cx="413468" cy="564543"/>
          </a:xfrm>
          <a:prstGeom prst="rect">
            <a:avLst/>
          </a:prstGeom>
          <a:noFill/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Rectangle 98"/>
          <p:cNvSpPr/>
          <p:nvPr/>
        </p:nvSpPr>
        <p:spPr>
          <a:xfrm>
            <a:off x="309836" y="3864333"/>
            <a:ext cx="299923" cy="216646"/>
          </a:xfrm>
          <a:prstGeom prst="rect">
            <a:avLst/>
          </a:prstGeom>
          <a:solidFill>
            <a:srgbClr val="FFFFE7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5541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6696" y="3067615"/>
            <a:ext cx="3292792" cy="22041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826344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2004267" y="738027"/>
            <a:ext cx="106680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Jib crane</a:t>
            </a:r>
            <a:endParaRPr lang="en-US" dirty="0"/>
          </a:p>
        </p:txBody>
      </p:sp>
      <p:sp>
        <p:nvSpPr>
          <p:cNvPr id="8" name="Parallelogram 7"/>
          <p:cNvSpPr/>
          <p:nvPr/>
        </p:nvSpPr>
        <p:spPr>
          <a:xfrm>
            <a:off x="1684284" y="5479683"/>
            <a:ext cx="1765004" cy="457201"/>
          </a:xfrm>
          <a:prstGeom prst="parallelogram">
            <a:avLst>
              <a:gd name="adj" fmla="val 90079"/>
            </a:avLst>
          </a:prstGeom>
          <a:solidFill>
            <a:srgbClr val="FDFDFD"/>
          </a:solidFill>
          <a:ln w="53975" cmpd="dbl"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375712" y="707902"/>
            <a:ext cx="3221665" cy="5037286"/>
            <a:chOff x="1233375" y="0"/>
            <a:chExt cx="3221665" cy="5037286"/>
          </a:xfrm>
        </p:grpSpPr>
        <p:pic>
          <p:nvPicPr>
            <p:cNvPr id="2050" name="Picture 2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744" t="1568" r="10174" b="1"/>
            <a:stretch/>
          </p:blipFill>
          <p:spPr bwMode="auto">
            <a:xfrm>
              <a:off x="1233375" y="0"/>
              <a:ext cx="3221665" cy="42284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" name="Rectangle 5"/>
            <p:cNvSpPr/>
            <p:nvPr/>
          </p:nvSpPr>
          <p:spPr>
            <a:xfrm>
              <a:off x="3303181" y="2523460"/>
              <a:ext cx="533400" cy="16002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3531781" y="1761460"/>
              <a:ext cx="533400" cy="16002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2051" name="Picture 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26981" y="2599660"/>
              <a:ext cx="247650" cy="619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" name="Rectangle 11"/>
            <p:cNvSpPr/>
            <p:nvPr/>
          </p:nvSpPr>
          <p:spPr>
            <a:xfrm>
              <a:off x="3074581" y="1913860"/>
              <a:ext cx="533400" cy="16002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2053" name="Picture 5"/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1" r="-685" b="71059"/>
            <a:stretch/>
          </p:blipFill>
          <p:spPr bwMode="auto">
            <a:xfrm>
              <a:off x="3324447" y="1913860"/>
              <a:ext cx="163033" cy="173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4" name="Picture 5"/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1" r="-685" b="71059"/>
            <a:stretch/>
          </p:blipFill>
          <p:spPr bwMode="auto">
            <a:xfrm>
              <a:off x="3325553" y="2069549"/>
              <a:ext cx="163033" cy="173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5" name="Picture 5"/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1" r="-685" b="71059"/>
            <a:stretch/>
          </p:blipFill>
          <p:spPr bwMode="auto">
            <a:xfrm>
              <a:off x="3325543" y="2224142"/>
              <a:ext cx="163033" cy="173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6" name="Picture 5"/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1" r="-685" b="71059"/>
            <a:stretch/>
          </p:blipFill>
          <p:spPr bwMode="auto">
            <a:xfrm>
              <a:off x="3326649" y="2379831"/>
              <a:ext cx="163033" cy="173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7" name="Picture 5"/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1" r="-685" b="71059"/>
            <a:stretch/>
          </p:blipFill>
          <p:spPr bwMode="auto">
            <a:xfrm>
              <a:off x="3328833" y="2539906"/>
              <a:ext cx="163033" cy="173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8" name="Picture 5"/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1" r="-685" b="71059"/>
            <a:stretch/>
          </p:blipFill>
          <p:spPr bwMode="auto">
            <a:xfrm>
              <a:off x="3329939" y="2695595"/>
              <a:ext cx="163033" cy="173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9" name="Picture 5"/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1" r="-685" b="71059"/>
            <a:stretch/>
          </p:blipFill>
          <p:spPr bwMode="auto">
            <a:xfrm>
              <a:off x="3329929" y="2850188"/>
              <a:ext cx="163033" cy="173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0" name="Picture 5"/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1" r="-685" b="71059"/>
            <a:stretch/>
          </p:blipFill>
          <p:spPr bwMode="auto">
            <a:xfrm>
              <a:off x="3331035" y="3005877"/>
              <a:ext cx="163033" cy="173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054" name="Picture 6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92882" y="4399111"/>
              <a:ext cx="219075" cy="6381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1" name="Picture 5"/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1" r="-685" b="71059"/>
            <a:stretch/>
          </p:blipFill>
          <p:spPr bwMode="auto">
            <a:xfrm>
              <a:off x="3333972" y="3152110"/>
              <a:ext cx="163033" cy="173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2" name="Picture 5"/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1" r="-685" b="71059"/>
            <a:stretch/>
          </p:blipFill>
          <p:spPr bwMode="auto">
            <a:xfrm>
              <a:off x="3335078" y="3307799"/>
              <a:ext cx="163033" cy="173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4" name="Picture 5"/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1" r="-685" b="71059"/>
            <a:stretch/>
          </p:blipFill>
          <p:spPr bwMode="auto">
            <a:xfrm>
              <a:off x="3335068" y="3462392"/>
              <a:ext cx="163033" cy="173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5" name="Picture 5"/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1" r="-685" b="71059"/>
            <a:stretch/>
          </p:blipFill>
          <p:spPr bwMode="auto">
            <a:xfrm>
              <a:off x="3336174" y="3618081"/>
              <a:ext cx="163033" cy="173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6" name="Picture 5"/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1" r="-685" b="71059"/>
            <a:stretch/>
          </p:blipFill>
          <p:spPr bwMode="auto">
            <a:xfrm>
              <a:off x="3338358" y="3778156"/>
              <a:ext cx="163033" cy="173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7" name="Picture 5"/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1" r="-685" b="71059"/>
            <a:stretch/>
          </p:blipFill>
          <p:spPr bwMode="auto">
            <a:xfrm>
              <a:off x="3339464" y="3933845"/>
              <a:ext cx="163033" cy="173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8" name="Picture 5"/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1" r="-685" b="71059"/>
            <a:stretch/>
          </p:blipFill>
          <p:spPr bwMode="auto">
            <a:xfrm>
              <a:off x="3339454" y="4088438"/>
              <a:ext cx="163033" cy="173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9" name="Picture 5"/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1" r="-685" b="71059"/>
            <a:stretch/>
          </p:blipFill>
          <p:spPr bwMode="auto">
            <a:xfrm>
              <a:off x="3340560" y="4244127"/>
              <a:ext cx="163033" cy="173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762861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1908</TotalTime>
  <Words>3</Words>
  <Application>Microsoft Office PowerPoint</Application>
  <PresentationFormat>On-screen Show (4:3)</PresentationFormat>
  <Paragraphs>2</Paragraphs>
  <Slides>3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PowerPoint Presentation</vt:lpstr>
      <vt:lpstr>PowerPoint Presentation</vt:lpstr>
      <vt:lpstr>PowerPoint Presentation</vt:lpstr>
    </vt:vector>
  </TitlesOfParts>
  <Company>Rolls-Royce Plc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Hall, Eric (RR Energy Systems)</dc:creator>
  <cp:lastModifiedBy>Hall, Eric (RR Energy Systems)</cp:lastModifiedBy>
  <cp:revision>23</cp:revision>
  <dcterms:created xsi:type="dcterms:W3CDTF">2015-06-08T21:36:04Z</dcterms:created>
  <dcterms:modified xsi:type="dcterms:W3CDTF">2015-06-16T04:26:19Z</dcterms:modified>
</cp:coreProperties>
</file>